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89" r:id="rId13"/>
    <p:sldId id="267" r:id="rId14"/>
    <p:sldId id="268" r:id="rId15"/>
    <p:sldId id="269" r:id="rId16"/>
    <p:sldId id="270" r:id="rId17"/>
    <p:sldId id="271" r:id="rId18"/>
    <p:sldId id="29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E40130-9A62-499C-BC97-8F8F4B13B534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63BA8D-8501-447B-9C96-7B1C7BA4654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en\Pictures\2011-10-14\015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en\Pictures\2011-10-14\010.MP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jennifercook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Week in the Life of an </a:t>
            </a:r>
            <a:r>
              <a:rPr lang="en-US" dirty="0" err="1" smtClean="0"/>
              <a:t>Orthopaedic</a:t>
            </a:r>
            <a:r>
              <a:rPr lang="en-US" dirty="0" smtClean="0"/>
              <a:t> Surgeon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y</a:t>
            </a:r>
          </a:p>
          <a:p>
            <a:r>
              <a:rPr lang="en-US" dirty="0" smtClean="0"/>
              <a:t>Jennifer L. Cook, M.D.</a:t>
            </a:r>
          </a:p>
          <a:p>
            <a:r>
              <a:rPr lang="en-US" dirty="0" smtClean="0"/>
              <a:t>Florida Joint Care Institute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patient</a:t>
            </a:r>
          </a:p>
          <a:p>
            <a:pPr lvl="1"/>
            <a:r>
              <a:rPr lang="en-US" dirty="0" smtClean="0"/>
              <a:t>Takes longer</a:t>
            </a:r>
          </a:p>
          <a:p>
            <a:pPr lvl="1"/>
            <a:r>
              <a:rPr lang="en-US" dirty="0" smtClean="0"/>
              <a:t>Needs x-rays</a:t>
            </a:r>
          </a:p>
          <a:p>
            <a:pPr lvl="1"/>
            <a:r>
              <a:rPr lang="en-US" dirty="0" smtClean="0"/>
              <a:t>Complete history and physical exam</a:t>
            </a:r>
          </a:p>
          <a:p>
            <a:pPr lvl="1"/>
            <a:r>
              <a:rPr lang="en-US" dirty="0" smtClean="0"/>
              <a:t>EMR documentation</a:t>
            </a:r>
          </a:p>
          <a:p>
            <a:pPr lvl="1"/>
            <a:r>
              <a:rPr lang="en-US" dirty="0" smtClean="0"/>
              <a:t>Medical assistant and x-ray technician help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</a:p>
          <a:p>
            <a:pPr lvl="1"/>
            <a:r>
              <a:rPr lang="en-US" dirty="0" smtClean="0"/>
              <a:t>Post surgical</a:t>
            </a:r>
          </a:p>
          <a:p>
            <a:pPr lvl="1"/>
            <a:r>
              <a:rPr lang="en-US" dirty="0" smtClean="0"/>
              <a:t>Cast check</a:t>
            </a:r>
          </a:p>
          <a:p>
            <a:pPr lvl="1"/>
            <a:r>
              <a:rPr lang="en-US" dirty="0" smtClean="0"/>
              <a:t>After injections/therapy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015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81000" y="209550"/>
            <a:ext cx="8356600" cy="6267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</a:p>
          <a:p>
            <a:r>
              <a:rPr lang="en-US" dirty="0" smtClean="0"/>
              <a:t>Home by 5 PM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at 6:15 A.M.</a:t>
            </a:r>
          </a:p>
          <a:p>
            <a:r>
              <a:rPr lang="en-US" dirty="0" smtClean="0"/>
              <a:t>At hospital by 7 A.M.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Surgery!!!!!!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Operating rooms</a:t>
            </a:r>
          </a:p>
          <a:p>
            <a:r>
              <a:rPr lang="en-US" dirty="0" smtClean="0"/>
              <a:t>Flip back and forth</a:t>
            </a:r>
          </a:p>
          <a:p>
            <a:r>
              <a:rPr lang="en-US" dirty="0" smtClean="0"/>
              <a:t>In-patient surgeries</a:t>
            </a:r>
          </a:p>
          <a:p>
            <a:pPr lvl="1"/>
            <a:r>
              <a:rPr lang="en-US" dirty="0" smtClean="0"/>
              <a:t>TKR</a:t>
            </a:r>
          </a:p>
          <a:p>
            <a:pPr lvl="1"/>
            <a:r>
              <a:rPr lang="en-US" dirty="0" smtClean="0"/>
              <a:t>THR</a:t>
            </a:r>
          </a:p>
          <a:p>
            <a:pPr lvl="1"/>
            <a:r>
              <a:rPr lang="en-US" dirty="0" smtClean="0"/>
              <a:t>TSR</a:t>
            </a:r>
          </a:p>
          <a:p>
            <a:pPr lvl="1"/>
            <a:r>
              <a:rPr lang="en-US" dirty="0" smtClean="0"/>
              <a:t>Most fractures</a:t>
            </a:r>
          </a:p>
          <a:p>
            <a:pPr lvl="1"/>
            <a:r>
              <a:rPr lang="en-US" dirty="0" smtClean="0"/>
              <a:t>Ill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3-8 surgeries per day</a:t>
            </a:r>
          </a:p>
          <a:p>
            <a:r>
              <a:rPr lang="en-US" dirty="0" smtClean="0"/>
              <a:t>Can be done by noon or rarely 7 P.M., usually around 4 P.M.</a:t>
            </a:r>
          </a:p>
          <a:p>
            <a:r>
              <a:rPr lang="en-US" dirty="0" smtClean="0"/>
              <a:t>Lunch between cases</a:t>
            </a:r>
          </a:p>
          <a:p>
            <a:r>
              <a:rPr lang="en-US" dirty="0" smtClean="0"/>
              <a:t>Post-op orders</a:t>
            </a:r>
          </a:p>
          <a:p>
            <a:r>
              <a:rPr lang="en-US" dirty="0" smtClean="0"/>
              <a:t>Talk to families</a:t>
            </a:r>
          </a:p>
          <a:p>
            <a:r>
              <a:rPr lang="en-US" dirty="0" smtClean="0"/>
              <a:t>Mark site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010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81000" y="457200"/>
            <a:ext cx="8001000" cy="600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preparations to have a successful surgical day</a:t>
            </a:r>
          </a:p>
          <a:p>
            <a:pPr lvl="1"/>
            <a:r>
              <a:rPr lang="en-US" dirty="0" smtClean="0"/>
              <a:t>Patient is safe for surgery – no infection, medically cleared, NPO</a:t>
            </a:r>
          </a:p>
          <a:p>
            <a:pPr lvl="1"/>
            <a:r>
              <a:rPr lang="en-US" dirty="0" smtClean="0"/>
              <a:t>X-rays reviewed – discussion with vendor about instruments</a:t>
            </a:r>
          </a:p>
          <a:p>
            <a:pPr lvl="1"/>
            <a:r>
              <a:rPr lang="en-US" dirty="0" smtClean="0"/>
              <a:t>Discussion w/ anesthesia re special circumstances, length of 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What time do you get up?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Post-op Rounds</a:t>
            </a:r>
          </a:p>
          <a:p>
            <a:pPr lvl="1"/>
            <a:r>
              <a:rPr lang="en-US" dirty="0" smtClean="0"/>
              <a:t>Review X-rays</a:t>
            </a:r>
          </a:p>
          <a:p>
            <a:pPr lvl="1"/>
            <a:r>
              <a:rPr lang="en-US" dirty="0" smtClean="0"/>
              <a:t>Examine patient and talk to families</a:t>
            </a:r>
          </a:p>
          <a:p>
            <a:pPr lvl="1"/>
            <a:r>
              <a:rPr lang="en-US" dirty="0" smtClean="0"/>
              <a:t>Communicate with nurses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000" dirty="0" smtClean="0"/>
              <a:t>6:30 AM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Surgery!!!!!!!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Outpatient surgery – Surgery Center</a:t>
            </a:r>
          </a:p>
          <a:p>
            <a:r>
              <a:rPr lang="en-US" dirty="0" smtClean="0"/>
              <a:t>Day surgeries</a:t>
            </a:r>
          </a:p>
          <a:p>
            <a:r>
              <a:rPr lang="en-US" dirty="0" smtClean="0"/>
              <a:t>Knee arthroscopy – ACL, meniscus</a:t>
            </a:r>
          </a:p>
          <a:p>
            <a:r>
              <a:rPr lang="en-US" dirty="0" smtClean="0"/>
              <a:t>Shoulder arthroscopy – Rotator cuff, impingement, </a:t>
            </a:r>
            <a:r>
              <a:rPr lang="en-US" dirty="0" err="1" smtClean="0"/>
              <a:t>labral</a:t>
            </a:r>
            <a:r>
              <a:rPr lang="en-US" dirty="0" smtClean="0"/>
              <a:t> tear</a:t>
            </a:r>
          </a:p>
          <a:p>
            <a:r>
              <a:rPr lang="en-US" dirty="0" smtClean="0"/>
              <a:t>Fractures – wrist</a:t>
            </a:r>
          </a:p>
          <a:p>
            <a:r>
              <a:rPr lang="en-US" dirty="0" smtClean="0"/>
              <a:t>Shorter, less involved surgery, medically safe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need to prepare for surgery</a:t>
            </a:r>
          </a:p>
          <a:p>
            <a:pPr lvl="1"/>
            <a:r>
              <a:rPr lang="en-US" dirty="0" smtClean="0"/>
              <a:t>Discussion with surgery center, reps</a:t>
            </a:r>
          </a:p>
          <a:p>
            <a:pPr lvl="1"/>
            <a:r>
              <a:rPr lang="en-US" dirty="0" smtClean="0"/>
              <a:t>Review labs/films</a:t>
            </a:r>
          </a:p>
          <a:p>
            <a:pPr lvl="1"/>
            <a:r>
              <a:rPr lang="en-US" dirty="0" smtClean="0"/>
              <a:t>Patients may need medical clearance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3-8 surgeries</a:t>
            </a:r>
          </a:p>
          <a:p>
            <a:r>
              <a:rPr lang="en-US" dirty="0" smtClean="0"/>
              <a:t>Mark site</a:t>
            </a:r>
          </a:p>
          <a:p>
            <a:r>
              <a:rPr lang="en-US" dirty="0" smtClean="0"/>
              <a:t>Time out</a:t>
            </a:r>
          </a:p>
          <a:p>
            <a:r>
              <a:rPr lang="en-US" dirty="0" smtClean="0"/>
              <a:t>Dictate operative note, write post-op orders</a:t>
            </a:r>
          </a:p>
          <a:p>
            <a:r>
              <a:rPr lang="en-US" dirty="0" smtClean="0"/>
              <a:t>Talk to family</a:t>
            </a:r>
          </a:p>
          <a:p>
            <a:r>
              <a:rPr lang="en-US" dirty="0" smtClean="0"/>
              <a:t>Examine patient prior to discharge</a:t>
            </a:r>
          </a:p>
          <a:p>
            <a:r>
              <a:rPr lang="en-US" dirty="0" smtClean="0"/>
              <a:t>Discharge with instruction 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www.drjennifercook.com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Post op Protocols</a:t>
            </a:r>
          </a:p>
          <a:p>
            <a:pPr>
              <a:buNone/>
            </a:pPr>
            <a:r>
              <a:rPr lang="en-US" dirty="0" smtClean="0"/>
              <a:t>PT guidelines</a:t>
            </a:r>
          </a:p>
          <a:p>
            <a:pPr>
              <a:buNone/>
            </a:pPr>
            <a:r>
              <a:rPr lang="en-US" dirty="0" smtClean="0"/>
              <a:t>Bio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back to hospital to round on patients, see new consults</a:t>
            </a:r>
          </a:p>
          <a:p>
            <a:r>
              <a:rPr lang="en-US" dirty="0" smtClean="0"/>
              <a:t>Go to office to do paperwork, billing, go through inbox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6:30 A.M.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 rounds at 7:30 A.M.</a:t>
            </a:r>
          </a:p>
          <a:p>
            <a:r>
              <a:rPr lang="en-US" dirty="0" smtClean="0"/>
              <a:t>Clinic starts at 7:50 A.M.</a:t>
            </a:r>
          </a:p>
          <a:p>
            <a:r>
              <a:rPr lang="en-US" dirty="0" smtClean="0"/>
              <a:t>Same clinical schedule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>
              <a:buNone/>
            </a:pPr>
            <a:endParaRPr lang="en-US" dirty="0" smtClean="0"/>
          </a:p>
          <a:p>
            <a:pPr lvl="6">
              <a:buNone/>
            </a:pPr>
            <a:endParaRPr lang="en-US" dirty="0"/>
          </a:p>
          <a:p>
            <a:pPr lvl="6">
              <a:buNone/>
            </a:pPr>
            <a:endParaRPr lang="en-US" dirty="0"/>
          </a:p>
          <a:p>
            <a:pPr lvl="6">
              <a:buNone/>
            </a:pPr>
            <a:endParaRPr lang="en-US" sz="3600" dirty="0" smtClean="0"/>
          </a:p>
          <a:p>
            <a:pPr lvl="6">
              <a:buNone/>
            </a:pPr>
            <a:r>
              <a:rPr lang="en-US" sz="3600" dirty="0" smtClean="0"/>
              <a:t>     </a:t>
            </a:r>
            <a:r>
              <a:rPr lang="en-US" sz="3600" b="1" dirty="0" smtClean="0"/>
              <a:t>6:30 AM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Catch up Day!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Hospital rounds at 7:30 (or later)</a:t>
            </a:r>
          </a:p>
          <a:p>
            <a:r>
              <a:rPr lang="en-US" dirty="0" smtClean="0"/>
              <a:t>Surgery</a:t>
            </a:r>
          </a:p>
          <a:p>
            <a:r>
              <a:rPr lang="en-US" dirty="0" smtClean="0"/>
              <a:t>Clinic</a:t>
            </a:r>
          </a:p>
          <a:p>
            <a:r>
              <a:rPr lang="en-US" dirty="0" smtClean="0"/>
              <a:t>Paper work/return phone calls</a:t>
            </a:r>
          </a:p>
          <a:p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PT</a:t>
            </a:r>
          </a:p>
          <a:p>
            <a:pPr lvl="1"/>
            <a:r>
              <a:rPr lang="en-US" dirty="0" smtClean="0"/>
              <a:t>Home Health Care</a:t>
            </a:r>
          </a:p>
          <a:p>
            <a:pPr lvl="1"/>
            <a:r>
              <a:rPr lang="en-US" dirty="0" smtClean="0"/>
              <a:t>Office Admin</a:t>
            </a:r>
          </a:p>
          <a:p>
            <a:pPr lvl="1"/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Hospital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call</a:t>
            </a:r>
          </a:p>
          <a:p>
            <a:pPr lvl="1"/>
            <a:r>
              <a:rPr lang="en-US" dirty="0" smtClean="0"/>
              <a:t>Emergent surgeries referred to practice</a:t>
            </a:r>
          </a:p>
          <a:p>
            <a:pPr lvl="1"/>
            <a:r>
              <a:rPr lang="en-US" dirty="0" smtClean="0"/>
              <a:t>Evaluate ER/floor patients referred to practice</a:t>
            </a:r>
          </a:p>
          <a:p>
            <a:pPr lvl="1"/>
            <a:r>
              <a:rPr lang="en-US" dirty="0" smtClean="0"/>
              <a:t>Rounds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 Call</a:t>
            </a:r>
          </a:p>
          <a:p>
            <a:pPr lvl="1"/>
            <a:r>
              <a:rPr lang="en-US" dirty="0" smtClean="0"/>
              <a:t>5 days a month</a:t>
            </a:r>
          </a:p>
          <a:p>
            <a:pPr lvl="1"/>
            <a:r>
              <a:rPr lang="en-US" dirty="0" smtClean="0"/>
              <a:t>All traumas/infections/</a:t>
            </a:r>
            <a:r>
              <a:rPr lang="en-US" dirty="0" err="1" smtClean="0"/>
              <a:t>orthopaedic</a:t>
            </a:r>
            <a:r>
              <a:rPr lang="en-US" dirty="0" smtClean="0"/>
              <a:t> issues that come into hospital</a:t>
            </a:r>
          </a:p>
          <a:p>
            <a:pPr lvl="1"/>
            <a:r>
              <a:rPr lang="en-US" dirty="0" smtClean="0"/>
              <a:t>Must be in town and available via cell phone at all times</a:t>
            </a:r>
          </a:p>
          <a:p>
            <a:pPr lvl="1"/>
            <a:r>
              <a:rPr lang="en-US" dirty="0" smtClean="0"/>
              <a:t>Rare to have to go in (3-5x/year)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Busy schedule</a:t>
            </a:r>
          </a:p>
          <a:p>
            <a:r>
              <a:rPr lang="en-US" dirty="0" smtClean="0"/>
              <a:t>Work as much as you want</a:t>
            </a:r>
          </a:p>
          <a:p>
            <a:r>
              <a:rPr lang="en-US" dirty="0" smtClean="0"/>
              <a:t>2 weeks of vacation year</a:t>
            </a:r>
          </a:p>
          <a:p>
            <a:r>
              <a:rPr lang="en-US" dirty="0" smtClean="0"/>
              <a:t>Conferences</a:t>
            </a:r>
          </a:p>
          <a:p>
            <a:r>
              <a:rPr lang="en-US" dirty="0" smtClean="0"/>
              <a:t>WOGO charity work</a:t>
            </a:r>
          </a:p>
          <a:p>
            <a:r>
              <a:rPr lang="en-US" dirty="0" smtClean="0"/>
              <a:t>Outreach work</a:t>
            </a:r>
          </a:p>
          <a:p>
            <a:r>
              <a:rPr lang="en-US" dirty="0" smtClean="0"/>
              <a:t>Plenty of time for family, friends, hobbies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What is the first thing you do in the morning?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SNOOZE!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to the hospital for rounds at 7:30 AM</a:t>
            </a:r>
          </a:p>
          <a:p>
            <a:r>
              <a:rPr lang="en-US" dirty="0" smtClean="0"/>
              <a:t>See and examine all patients</a:t>
            </a:r>
          </a:p>
          <a:p>
            <a:r>
              <a:rPr lang="en-US" dirty="0" smtClean="0"/>
              <a:t>Review labs</a:t>
            </a:r>
          </a:p>
          <a:p>
            <a:r>
              <a:rPr lang="en-US" dirty="0" smtClean="0"/>
              <a:t>Review X-rays</a:t>
            </a:r>
          </a:p>
          <a:p>
            <a:r>
              <a:rPr lang="en-US" dirty="0" smtClean="0"/>
              <a:t>See any new consults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PA, physician assistant accompanies me on these rounds</a:t>
            </a:r>
          </a:p>
          <a:p>
            <a:r>
              <a:rPr lang="en-US" dirty="0" smtClean="0"/>
              <a:t>Writes a clinical note in computer which I cosign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7:50 AM clinic starts</a:t>
            </a:r>
          </a:p>
          <a:p>
            <a:r>
              <a:rPr lang="en-US" dirty="0" smtClean="0"/>
              <a:t>Last patient at 3:50 PM</a:t>
            </a:r>
          </a:p>
          <a:p>
            <a:r>
              <a:rPr lang="en-US" dirty="0" smtClean="0"/>
              <a:t>Typically see 45 patients a day</a:t>
            </a:r>
          </a:p>
          <a:p>
            <a:r>
              <a:rPr lang="en-US" dirty="0" smtClean="0"/>
              <a:t>6 patients an hour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</a:p>
          <a:p>
            <a:r>
              <a:rPr lang="en-US" dirty="0" smtClean="0"/>
              <a:t>Sports medicine</a:t>
            </a:r>
          </a:p>
          <a:p>
            <a:pPr lvl="1"/>
            <a:r>
              <a:rPr lang="en-US" dirty="0" smtClean="0"/>
              <a:t>Arthroscopy knee </a:t>
            </a:r>
          </a:p>
          <a:p>
            <a:pPr lvl="1"/>
            <a:r>
              <a:rPr lang="en-US" smtClean="0"/>
              <a:t>Arthroscopy shoulder</a:t>
            </a:r>
            <a:endParaRPr lang="en-US" dirty="0" smtClean="0"/>
          </a:p>
          <a:p>
            <a:r>
              <a:rPr lang="en-US" dirty="0" smtClean="0"/>
              <a:t>Joint reconstruction</a:t>
            </a:r>
          </a:p>
          <a:p>
            <a:pPr lvl="1"/>
            <a:r>
              <a:rPr lang="en-US" dirty="0" smtClean="0"/>
              <a:t>Knees</a:t>
            </a:r>
          </a:p>
          <a:p>
            <a:pPr lvl="1"/>
            <a:r>
              <a:rPr lang="en-US" dirty="0" smtClean="0"/>
              <a:t>Hips</a:t>
            </a:r>
          </a:p>
          <a:p>
            <a:pPr lvl="1"/>
            <a:r>
              <a:rPr lang="en-US" dirty="0" smtClean="0"/>
              <a:t>Shoulders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7038</TotalTime>
  <Words>522</Words>
  <Application>Microsoft Office PowerPoint</Application>
  <PresentationFormat>On-screen Show (4:3)</PresentationFormat>
  <Paragraphs>176</Paragraphs>
  <Slides>34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A Week in the Life of an Orthopaedic Surgeon</vt:lpstr>
      <vt:lpstr>Slide 2</vt:lpstr>
      <vt:lpstr>Monday</vt:lpstr>
      <vt:lpstr>Slide 4</vt:lpstr>
      <vt:lpstr>Monday</vt:lpstr>
      <vt:lpstr>Monday</vt:lpstr>
      <vt:lpstr>Monday</vt:lpstr>
      <vt:lpstr>Monday</vt:lpstr>
      <vt:lpstr>Monday</vt:lpstr>
      <vt:lpstr>Monday</vt:lpstr>
      <vt:lpstr>Monday</vt:lpstr>
      <vt:lpstr>Slide 12</vt:lpstr>
      <vt:lpstr>Monday</vt:lpstr>
      <vt:lpstr>Tuesday</vt:lpstr>
      <vt:lpstr>Tuesday</vt:lpstr>
      <vt:lpstr>Tuesday</vt:lpstr>
      <vt:lpstr>Tuesday</vt:lpstr>
      <vt:lpstr>Slide 18</vt:lpstr>
      <vt:lpstr>Tuesday</vt:lpstr>
      <vt:lpstr>Tuesday</vt:lpstr>
      <vt:lpstr>Wednesday</vt:lpstr>
      <vt:lpstr>Wednesday</vt:lpstr>
      <vt:lpstr>Wednesday</vt:lpstr>
      <vt:lpstr>Wednesday</vt:lpstr>
      <vt:lpstr>Wednesday</vt:lpstr>
      <vt:lpstr>Wednesday</vt:lpstr>
      <vt:lpstr>Wednesday</vt:lpstr>
      <vt:lpstr>Thursday</vt:lpstr>
      <vt:lpstr>Thursday</vt:lpstr>
      <vt:lpstr>Friday</vt:lpstr>
      <vt:lpstr>Friday</vt:lpstr>
      <vt:lpstr>Weekend</vt:lpstr>
      <vt:lpstr>Weekend</vt:lpstr>
      <vt:lpstr>Summary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Week in the Life of an Orthopaedic Surgeon</dc:title>
  <dc:creator>Jen</dc:creator>
  <cp:lastModifiedBy>Jen</cp:lastModifiedBy>
  <cp:revision>17</cp:revision>
  <dcterms:created xsi:type="dcterms:W3CDTF">2011-10-10T00:37:43Z</dcterms:created>
  <dcterms:modified xsi:type="dcterms:W3CDTF">2011-10-14T21:56:37Z</dcterms:modified>
</cp:coreProperties>
</file>